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10" Type="http://schemas.openxmlformats.org/officeDocument/2006/relationships/viewProps" Target="viewProps.xml"/><Relationship Id="rId5" Type="http://schemas.openxmlformats.org/officeDocument/2006/relationships/slide" Target="slides/slide4.xml"/><Relationship Id="rId7" Type="http://schemas.openxmlformats.org/officeDocument/2006/relationships/slide" Target="slides/slide6.xml"/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presProps" Target="pres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595562"/>
            <a:ext cx="7610476" cy="367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A6FF234-24F4-1B4C-9116-170756DEF476}" type="datetimeFigureOut">
              <a:rPr lang="en-US" smtClean="0"/>
              <a:t>12/14/11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7E30173-FA1E-8D42-9CB4-5D8D4C029DD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279495"/>
            <a:ext cx="8915400" cy="877824"/>
          </a:xfrm>
        </p:spPr>
        <p:txBody>
          <a:bodyPr/>
          <a:lstStyle/>
          <a:p>
            <a:r>
              <a:rPr lang="en-US" dirty="0" smtClean="0"/>
              <a:t>Call to Order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157319"/>
            <a:ext cx="5591334" cy="4487700"/>
          </a:xfrm>
        </p:spPr>
        <p:txBody>
          <a:bodyPr>
            <a:noAutofit/>
          </a:bodyPr>
          <a:lstStyle/>
          <a:p>
            <a:r>
              <a:rPr lang="en-US" sz="3400" dirty="0" smtClean="0"/>
              <a:t>Imagine that someone calls you and tells you that they have just fought a “splendid little war”.  What type of war do you think they would be fighting?  Why might they describe it as “splendid”?</a:t>
            </a:r>
            <a:endParaRPr lang="en-US" sz="3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8617" y="1883658"/>
            <a:ext cx="3376175" cy="49743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HWBAT </a:t>
            </a:r>
            <a:r>
              <a:rPr lang="en-US" dirty="0" smtClean="0"/>
              <a:t>evaluate whether the Spanish-American War deserved to be called “A Splendid Little War”.</a:t>
            </a:r>
            <a:r>
              <a:rPr lang="en-US" dirty="0" smtClean="0"/>
              <a:t> </a:t>
            </a:r>
          </a:p>
          <a:p>
            <a:r>
              <a:rPr lang="en-US" dirty="0" smtClean="0"/>
              <a:t>Why was it called the Splendid Little War?</a:t>
            </a:r>
          </a:p>
          <a:p>
            <a:r>
              <a:rPr lang="en-US" dirty="0" smtClean="0"/>
              <a:t>Did it deserve its name?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823" y="209456"/>
            <a:ext cx="8913813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Causes of the Spanish American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823" y="1440530"/>
            <a:ext cx="8573077" cy="4825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HUMANITARIAN: Americans sympathized with the Cuban Revolution because they felt like it was like their own.  They also had seen pictures of Cubans in military camps, where 30% of </a:t>
            </a:r>
            <a:r>
              <a:rPr lang="en-US" dirty="0" smtClean="0">
                <a:solidFill>
                  <a:srgbClr val="000000"/>
                </a:solidFill>
              </a:rPr>
              <a:t>C</a:t>
            </a:r>
            <a:r>
              <a:rPr lang="en-US" dirty="0" smtClean="0">
                <a:solidFill>
                  <a:srgbClr val="000000"/>
                </a:solidFill>
              </a:rPr>
              <a:t>ubans died from starvation.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EXPANSIONIST: Americans realized they could seize land from Spain, who was weak.  New colonies = new naval bases.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ECONOMIC: Spain had imposed taxes on Cuba and Cuba had experienced an economic collapse.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Sinking of the U.S.S. Maine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Yellow Journalism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Jingoism = intense patriotism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19" y="209456"/>
            <a:ext cx="8913813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Effects of the Spanish-American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235" y="1517976"/>
            <a:ext cx="8368665" cy="4748353"/>
          </a:xfrm>
        </p:spPr>
        <p:txBody>
          <a:bodyPr>
            <a:normAutofit lnSpcReduction="10000"/>
          </a:bodyPr>
          <a:lstStyle/>
          <a:p>
            <a:r>
              <a:rPr lang="en-US" sz="2500" dirty="0" smtClean="0">
                <a:solidFill>
                  <a:srgbClr val="000000"/>
                </a:solidFill>
              </a:rPr>
              <a:t>United States defeats Spain in less than four months</a:t>
            </a:r>
          </a:p>
          <a:p>
            <a:r>
              <a:rPr lang="en-US" sz="2500" dirty="0" smtClean="0">
                <a:solidFill>
                  <a:srgbClr val="000000"/>
                </a:solidFill>
              </a:rPr>
              <a:t>2,446 Americans died (400 in combat, the rest from disease)</a:t>
            </a:r>
          </a:p>
          <a:p>
            <a:r>
              <a:rPr lang="en-US" sz="2500" dirty="0" smtClean="0">
                <a:solidFill>
                  <a:srgbClr val="000000"/>
                </a:solidFill>
              </a:rPr>
              <a:t>Spain recognizes Cuba’s independence.  United States begins to control Cuban politics and economy.</a:t>
            </a:r>
          </a:p>
          <a:p>
            <a:r>
              <a:rPr lang="en-US" sz="2500" dirty="0" smtClean="0">
                <a:solidFill>
                  <a:srgbClr val="000000"/>
                </a:solidFill>
              </a:rPr>
              <a:t>Puerto Rico, Philippines, and Guam become United States territories.</a:t>
            </a:r>
          </a:p>
          <a:p>
            <a:r>
              <a:rPr lang="en-US" sz="2500" dirty="0" smtClean="0">
                <a:solidFill>
                  <a:srgbClr val="000000"/>
                </a:solidFill>
              </a:rPr>
              <a:t>United States is recognized as a world power.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Coding your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700" dirty="0" smtClean="0">
                <a:solidFill>
                  <a:srgbClr val="000000"/>
                </a:solidFill>
              </a:rPr>
              <a:t>Put a star next to “immediate causes”</a:t>
            </a:r>
          </a:p>
          <a:p>
            <a:r>
              <a:rPr lang="en-US" sz="2700" dirty="0" smtClean="0">
                <a:solidFill>
                  <a:srgbClr val="000000"/>
                </a:solidFill>
              </a:rPr>
              <a:t>Put an underline under “underlying causes”</a:t>
            </a:r>
          </a:p>
          <a:p>
            <a:r>
              <a:rPr lang="en-US" sz="2700" dirty="0" smtClean="0">
                <a:solidFill>
                  <a:srgbClr val="000000"/>
                </a:solidFill>
              </a:rPr>
              <a:t>Put a plus sign next to positive effects of the war for the U.S.</a:t>
            </a:r>
          </a:p>
          <a:p>
            <a:r>
              <a:rPr lang="en-US" sz="2700" dirty="0" smtClean="0">
                <a:solidFill>
                  <a:srgbClr val="000000"/>
                </a:solidFill>
              </a:rPr>
              <a:t>Put a minus sign next to negative effects of the war for the U.S.</a:t>
            </a:r>
            <a:endParaRPr lang="en-US" sz="27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Song, Rap, Poem, or Formal Letter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Secretary of State John Hay wrote to the President saying that the war had been a “splendid little war”.  Finish his letter in either the form of a song, rap, poem, or formal letter.  Explain:</a:t>
            </a:r>
          </a:p>
          <a:p>
            <a:r>
              <a:rPr lang="en-US" dirty="0" smtClean="0"/>
              <a:t>What had caused the war</a:t>
            </a:r>
          </a:p>
          <a:p>
            <a:r>
              <a:rPr lang="en-US" dirty="0" smtClean="0"/>
              <a:t>What the effects of the war were</a:t>
            </a:r>
          </a:p>
          <a:p>
            <a:r>
              <a:rPr lang="en-US" dirty="0" smtClean="0"/>
              <a:t>Why it should be called “splendid and little”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spective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Perspective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Perspective.thmx</Template>
  <TotalTime>34</TotalTime>
  <Words>371</Words>
  <Application>Microsoft Macintosh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Perspective</vt:lpstr>
      <vt:lpstr>Call to Order</vt:lpstr>
      <vt:lpstr>Objective</vt:lpstr>
      <vt:lpstr>Causes of the Spanish American War</vt:lpstr>
      <vt:lpstr>Effects of the Spanish-American War</vt:lpstr>
      <vt:lpstr>Coding your notes</vt:lpstr>
      <vt:lpstr>Song, Rap, Poem, or Formal Letter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 to Order</dc:title>
  <dc:creator>Molly Zeins</dc:creator>
  <cp:lastModifiedBy>Molly Zeins</cp:lastModifiedBy>
  <cp:revision>1</cp:revision>
  <dcterms:created xsi:type="dcterms:W3CDTF">2011-12-14T19:16:21Z</dcterms:created>
  <dcterms:modified xsi:type="dcterms:W3CDTF">2011-12-14T19:50:44Z</dcterms:modified>
</cp:coreProperties>
</file>